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œuf, cercle, conception&#10;&#10;Description générée automatiquement">
            <a:extLst>
              <a:ext uri="{FF2B5EF4-FFF2-40B4-BE49-F238E27FC236}">
                <a16:creationId xmlns:a16="http://schemas.microsoft.com/office/drawing/2014/main" id="{43F51869-10CD-3347-A830-6664D860E9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94" r="3986" b="-2"/>
          <a:stretch/>
        </p:blipFill>
        <p:spPr>
          <a:xfrm>
            <a:off x="3362630" y="0"/>
            <a:ext cx="6096002" cy="68789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4E01979-E421-07C0-B531-11F4715DB598}"/>
              </a:ext>
            </a:extLst>
          </p:cNvPr>
          <p:cNvSpPr txBox="1"/>
          <p:nvPr/>
        </p:nvSpPr>
        <p:spPr>
          <a:xfrm>
            <a:off x="0" y="4365522"/>
            <a:ext cx="1809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Page indisponible</a:t>
            </a:r>
          </a:p>
        </p:txBody>
      </p:sp>
    </p:spTree>
    <p:extLst>
      <p:ext uri="{BB962C8B-B14F-4D97-AF65-F5344CB8AC3E}">
        <p14:creationId xmlns:p14="http://schemas.microsoft.com/office/powerpoint/2010/main" val="1401485382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</TotalTime>
  <Words>2</Words>
  <Application>Microsoft Office PowerPoint</Application>
  <PresentationFormat>Grand écran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Brin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monique parceint</dc:creator>
  <cp:lastModifiedBy>monique parceint</cp:lastModifiedBy>
  <cp:revision>1</cp:revision>
  <dcterms:created xsi:type="dcterms:W3CDTF">2024-10-06T16:46:24Z</dcterms:created>
  <dcterms:modified xsi:type="dcterms:W3CDTF">2024-10-06T16:49:20Z</dcterms:modified>
</cp:coreProperties>
</file>